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gif" ContentType="image/gif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media/image13.jpg" ContentType="image/png"/>
  <Override PartName="/ppt/media/image20.jpg" ContentType="image/png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9" r:id="rId1"/>
  </p:sldMasterIdLst>
  <p:sldIdLst>
    <p:sldId id="256" r:id="rId2"/>
    <p:sldId id="257" r:id="rId3"/>
    <p:sldId id="258" r:id="rId4"/>
    <p:sldId id="260" r:id="rId5"/>
    <p:sldId id="259" r:id="rId6"/>
    <p:sldId id="261" r:id="rId7"/>
    <p:sldId id="270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1" r:id="rId17"/>
    <p:sldId id="272" r:id="rId18"/>
    <p:sldId id="273" r:id="rId19"/>
    <p:sldId id="274" r:id="rId2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254" autoAdjust="0"/>
    <p:restoredTop sz="94660"/>
  </p:normalViewPr>
  <p:slideViewPr>
    <p:cSldViewPr snapToGrid="0">
      <p:cViewPr>
        <p:scale>
          <a:sx n="56" d="100"/>
          <a:sy n="56" d="100"/>
        </p:scale>
        <p:origin x="1368" y="5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presProps" Target="presProps.xml"/><Relationship Id="rId22" Type="http://schemas.openxmlformats.org/officeDocument/2006/relationships/viewProps" Target="viewProps.xml"/><Relationship Id="rId23" Type="http://schemas.openxmlformats.org/officeDocument/2006/relationships/theme" Target="theme/theme1.xml"/><Relationship Id="rId24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689600" y="177800"/>
            <a:ext cx="6197600" cy="1879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7315200" y="3429000"/>
            <a:ext cx="4572000" cy="1346200"/>
          </a:xfrm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fr-FR"/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fld id="{08B9EBBA-996F-894A-B54A-D6246ED52CEA}" type="datetimeFigureOut">
              <a:rPr lang="en-US" smtClean="0"/>
              <a:pPr/>
              <a:t>9/9/16</a:t>
            </a:fld>
            <a:endParaRPr lang="en-US" dirty="0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72431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6C52C72-DE31-F449-A4ED-4C594FD91407}" type="datetimeFigureOut">
              <a:rPr lang="en-US" smtClean="0"/>
              <a:pPr/>
              <a:t>9/9/16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83814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1600" y="101601"/>
            <a:ext cx="2895600" cy="61007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101601"/>
            <a:ext cx="8483600" cy="61007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D62726E-379B-B349-9EED-81ED093FA806}" type="datetimeFigureOut">
              <a:rPr lang="en-US" smtClean="0"/>
              <a:pPr/>
              <a:t>9/9/16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786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B3A1323-8D79-1946-B0D7-40001CF92E9D}" type="datetimeFigureOut">
              <a:rPr lang="en-US" smtClean="0"/>
              <a:pPr/>
              <a:t>9/9/16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2635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DFA1846-DA80-1C48-A609-854EA85C59AD}" type="datetimeFigureOut">
              <a:rPr lang="en-US" smtClean="0"/>
              <a:pPr/>
              <a:t>9/9/16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94189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371600"/>
            <a:ext cx="5689600" cy="48307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371600"/>
            <a:ext cx="5689600" cy="48307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7302355-E14B-8545-A8F8-0FE83CC9D524}" type="datetimeFigureOut">
              <a:rPr lang="en-US" smtClean="0"/>
              <a:pPr/>
              <a:t>9/9/16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12492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2640F58-564D-2B4F-AE67-E407BA4FCF45}" type="datetimeFigureOut">
              <a:rPr lang="en-US" smtClean="0"/>
              <a:pPr/>
              <a:t>9/9/16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91708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13A34C8-038E-2045-AF43-DF7DBB8E0E9E}" type="datetimeFigureOut">
              <a:rPr lang="en-US" smtClean="0"/>
              <a:pPr/>
              <a:t>9/9/16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166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818C68F-D26B-8F47-958C-23B49CF8A634}" type="datetimeFigureOut">
              <a:rPr lang="en-US" smtClean="0"/>
              <a:pPr/>
              <a:t>9/9/16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9739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0DF5E60-9974-AC48-9591-99C2BB44B7CF}" type="datetimeFigureOut">
              <a:rPr lang="en-US" smtClean="0"/>
              <a:pPr/>
              <a:t>9/9/16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30863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8C79C5D-2A6F-F04D-97DA-BEF2467B64E4}" type="datetimeFigureOut">
              <a:rPr lang="en-US" smtClean="0"/>
              <a:pPr/>
              <a:t>9/9/16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82588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727200" y="101600"/>
            <a:ext cx="101600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fr-FR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1371600"/>
            <a:ext cx="11582400" cy="4830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04800" y="6245225"/>
            <a:ext cx="2844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fld id="{09B482E8-6E0E-1B4F-B1FD-C69DB9E858D9}" type="datetimeFigureOut">
              <a:rPr lang="en-US" smtClean="0"/>
              <a:pPr/>
              <a:t>9/9/16</a:t>
            </a:fld>
            <a:endParaRPr lang="en-US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9042400" y="6245225"/>
            <a:ext cx="2844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37920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681" r:id="rId2"/>
    <p:sldLayoutId id="2147483682" r:id="rId3"/>
    <p:sldLayoutId id="2147483683" r:id="rId4"/>
    <p:sldLayoutId id="2147483684" r:id="rId5"/>
    <p:sldLayoutId id="2147483685" r:id="rId6"/>
    <p:sldLayoutId id="2147483686" r:id="rId7"/>
    <p:sldLayoutId id="2147483687" r:id="rId8"/>
    <p:sldLayoutId id="2147483688" r:id="rId9"/>
    <p:sldLayoutId id="2147483689" r:id="rId10"/>
    <p:sldLayoutId id="2147483690" r:id="rId11"/>
  </p:sldLayoutIdLst>
  <p:hf sldNum="0"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  <a:cs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  <a:cs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  <a:cs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  <a:cs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  <a:cs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  <a:cs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  <a:cs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  <a:cs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6.jp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7.jp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8.gif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9.jp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0.jp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1.jp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3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4" Type="http://schemas.openxmlformats.org/officeDocument/2006/relationships/image" Target="../media/image6.gif"/><Relationship Id="rId5" Type="http://schemas.openxmlformats.org/officeDocument/2006/relationships/image" Target="../media/image7.jp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4" Type="http://schemas.openxmlformats.org/officeDocument/2006/relationships/image" Target="../media/image10.jp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g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4" Type="http://schemas.openxmlformats.org/officeDocument/2006/relationships/image" Target="../media/image13.jp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jp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4.jp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5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Unité</a:t>
            </a:r>
            <a:r>
              <a:rPr lang="en-US" dirty="0" smtClean="0"/>
              <a:t> 1: Les </a:t>
            </a:r>
            <a:r>
              <a:rPr lang="en-US" dirty="0" err="1" smtClean="0"/>
              <a:t>Coutumes</a:t>
            </a:r>
            <a:r>
              <a:rPr lang="en-US" dirty="0" smtClean="0"/>
              <a:t> de </a:t>
            </a:r>
            <a:r>
              <a:rPr lang="en-US" dirty="0" err="1" smtClean="0"/>
              <a:t>l’Enfance</a:t>
            </a:r>
            <a:r>
              <a:rPr lang="en-US" dirty="0" smtClean="0"/>
              <a:t> (Childhood Customs)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r>
              <a:rPr lang="en-US" sz="2400" dirty="0" smtClean="0"/>
              <a:t>Question </a:t>
            </a:r>
            <a:r>
              <a:rPr lang="en-US" sz="2400" dirty="0" err="1" smtClean="0"/>
              <a:t>Essentielle</a:t>
            </a:r>
            <a:r>
              <a:rPr lang="en-US" sz="2400" dirty="0" smtClean="0"/>
              <a:t>: </a:t>
            </a:r>
            <a:r>
              <a:rPr lang="en-US" sz="2400" dirty="0" err="1" smtClean="0"/>
              <a:t>Qu’est-ce</a:t>
            </a:r>
            <a:r>
              <a:rPr lang="en-US" sz="2400" dirty="0" smtClean="0"/>
              <a:t> qui </a:t>
            </a:r>
            <a:r>
              <a:rPr lang="en-US" sz="2400" dirty="0" err="1" smtClean="0"/>
              <a:t>constitue</a:t>
            </a:r>
            <a:r>
              <a:rPr lang="en-US" sz="2400" dirty="0" smtClean="0"/>
              <a:t> </a:t>
            </a:r>
            <a:r>
              <a:rPr lang="en-US" sz="2400" dirty="0" err="1" smtClean="0"/>
              <a:t>une</a:t>
            </a:r>
            <a:r>
              <a:rPr lang="en-US" sz="2400" dirty="0" smtClean="0"/>
              <a:t> bonne </a:t>
            </a:r>
            <a:r>
              <a:rPr lang="en-US" sz="2400" dirty="0" err="1" smtClean="0"/>
              <a:t>enfance</a:t>
            </a:r>
            <a:r>
              <a:rPr lang="en-US" sz="2400" dirty="0" smtClean="0"/>
              <a:t>? </a:t>
            </a:r>
          </a:p>
          <a:p>
            <a:r>
              <a:rPr lang="en-US" sz="2400" dirty="0"/>
              <a:t>	</a:t>
            </a:r>
            <a:r>
              <a:rPr lang="en-US" sz="2400" dirty="0" smtClean="0"/>
              <a:t>					(What constitutes a good childhood?)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70047057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My submissive journey: September 201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2030"/>
          <a:stretch/>
        </p:blipFill>
        <p:spPr>
          <a:xfrm>
            <a:off x="4339459" y="884183"/>
            <a:ext cx="3674106" cy="417654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820677" y="5407573"/>
            <a:ext cx="450620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 err="1" smtClean="0"/>
              <a:t>Gâté</a:t>
            </a:r>
            <a:r>
              <a:rPr lang="en-US" sz="4400" b="1" dirty="0" smtClean="0"/>
              <a:t>(e)/</a:t>
            </a:r>
            <a:r>
              <a:rPr lang="en-US" sz="4400" b="1" dirty="0" err="1" smtClean="0"/>
              <a:t>pénible</a:t>
            </a:r>
            <a:endParaRPr lang="en-US" sz="4400" b="1" dirty="0"/>
          </a:p>
        </p:txBody>
      </p:sp>
    </p:spTree>
    <p:extLst>
      <p:ext uri="{BB962C8B-B14F-4D97-AF65-F5344CB8AC3E}">
        <p14:creationId xmlns:p14="http://schemas.microsoft.com/office/powerpoint/2010/main" val="39079732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Todos somos Springfield. Por Clarisa Ercolano | Diario Patagonia BW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9638" y="789753"/>
            <a:ext cx="3275634" cy="384530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659048" y="5076496"/>
            <a:ext cx="209681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err="1" smtClean="0"/>
              <a:t>égoïste</a:t>
            </a:r>
            <a:endParaRPr lang="en-US" sz="4000" b="1" dirty="0"/>
          </a:p>
        </p:txBody>
      </p:sp>
    </p:spTree>
    <p:extLst>
      <p:ext uri="{BB962C8B-B14F-4D97-AF65-F5344CB8AC3E}">
        <p14:creationId xmlns:p14="http://schemas.microsoft.com/office/powerpoint/2010/main" val="25768217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this was for the syfy channel..blatant! they changed the spelling too ...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7049" y="735724"/>
            <a:ext cx="3377434" cy="404483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717049" y="5171090"/>
            <a:ext cx="375580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 smtClean="0"/>
              <a:t>Impatient(e)</a:t>
            </a:r>
            <a:endParaRPr lang="en-US" sz="4400" b="1" dirty="0"/>
          </a:p>
        </p:txBody>
      </p:sp>
    </p:spTree>
    <p:extLst>
      <p:ext uri="{BB962C8B-B14F-4D97-AF65-F5344CB8AC3E}">
        <p14:creationId xmlns:p14="http://schemas.microsoft.com/office/powerpoint/2010/main" val="3768687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eroquel | Falling Forward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96444" y="947245"/>
            <a:ext cx="3209925" cy="37338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396444" y="5218386"/>
            <a:ext cx="291662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err="1" smtClean="0"/>
              <a:t>espiègle</a:t>
            </a:r>
            <a:endParaRPr lang="en-US" sz="4000" b="1" dirty="0"/>
          </a:p>
        </p:txBody>
      </p:sp>
    </p:spTree>
    <p:extLst>
      <p:ext uri="{BB962C8B-B14F-4D97-AF65-F5344CB8AC3E}">
        <p14:creationId xmlns:p14="http://schemas.microsoft.com/office/powerpoint/2010/main" val="11424572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hildren aren't to blame, parents are. | CreateDebate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828"/>
          <a:stretch/>
        </p:blipFill>
        <p:spPr>
          <a:xfrm>
            <a:off x="4445876" y="507978"/>
            <a:ext cx="3137338" cy="453912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303986" y="5454869"/>
            <a:ext cx="34053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err="1" smtClean="0"/>
              <a:t>Obéissant</a:t>
            </a:r>
            <a:r>
              <a:rPr lang="en-US" sz="3600" b="1" dirty="0" smtClean="0"/>
              <a:t>(e)</a:t>
            </a:r>
            <a:endParaRPr lang="en-US" sz="3600" b="1" dirty="0"/>
          </a:p>
        </p:txBody>
      </p:sp>
    </p:spTree>
    <p:extLst>
      <p:ext uri="{BB962C8B-B14F-4D97-AF65-F5344CB8AC3E}">
        <p14:creationId xmlns:p14="http://schemas.microsoft.com/office/powerpoint/2010/main" val="18663153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Waiting Area Free Stock Photo HD - Public Domain Pictures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045"/>
          <a:stretch/>
        </p:blipFill>
        <p:spPr>
          <a:xfrm>
            <a:off x="3807742" y="504495"/>
            <a:ext cx="4262586" cy="420939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988676" y="4966138"/>
            <a:ext cx="3657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 smtClean="0"/>
              <a:t>Patient(e)</a:t>
            </a:r>
            <a:endParaRPr lang="en-US" sz="4800" b="1" dirty="0"/>
          </a:p>
        </p:txBody>
      </p:sp>
    </p:spTree>
    <p:extLst>
      <p:ext uri="{BB962C8B-B14F-4D97-AF65-F5344CB8AC3E}">
        <p14:creationId xmlns:p14="http://schemas.microsoft.com/office/powerpoint/2010/main" val="22885687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822816" y="1537138"/>
            <a:ext cx="7029844" cy="23033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 smtClean="0"/>
              <a:t>Comment </a:t>
            </a:r>
            <a:r>
              <a:rPr lang="en-US" sz="4800" b="1" dirty="0" err="1" smtClean="0"/>
              <a:t>est-ce</a:t>
            </a:r>
            <a:r>
              <a:rPr lang="en-US" sz="4800" b="1" dirty="0" smtClean="0"/>
              <a:t> que </a:t>
            </a:r>
            <a:r>
              <a:rPr lang="en-US" sz="4800" b="1" dirty="0" err="1" smtClean="0"/>
              <a:t>tu</a:t>
            </a:r>
            <a:r>
              <a:rPr lang="en-US" sz="4800" b="1" dirty="0" smtClean="0"/>
              <a:t> </a:t>
            </a:r>
            <a:r>
              <a:rPr lang="en-US" sz="4800" b="1" dirty="0" err="1" smtClean="0"/>
              <a:t>étais</a:t>
            </a:r>
            <a:r>
              <a:rPr lang="en-US" sz="4800" b="1" dirty="0" smtClean="0"/>
              <a:t> </a:t>
            </a:r>
            <a:r>
              <a:rPr lang="en-US" sz="4800" b="1" dirty="0" err="1" smtClean="0"/>
              <a:t>quand</a:t>
            </a:r>
            <a:r>
              <a:rPr lang="en-US" sz="4800" b="1" dirty="0" smtClean="0"/>
              <a:t> </a:t>
            </a:r>
            <a:r>
              <a:rPr lang="en-US" sz="4800" b="1" dirty="0" err="1" smtClean="0"/>
              <a:t>tu</a:t>
            </a:r>
            <a:r>
              <a:rPr lang="en-US" sz="4800" b="1" dirty="0" smtClean="0"/>
              <a:t> </a:t>
            </a:r>
            <a:r>
              <a:rPr lang="en-US" sz="4800" b="1" dirty="0" err="1" smtClean="0"/>
              <a:t>étais</a:t>
            </a:r>
            <a:r>
              <a:rPr lang="en-US" sz="4800" b="1" dirty="0" smtClean="0"/>
              <a:t> petit? </a:t>
            </a:r>
            <a:endParaRPr lang="en-US" sz="4800" b="1" dirty="0"/>
          </a:p>
        </p:txBody>
      </p:sp>
    </p:spTree>
    <p:extLst>
      <p:ext uri="{BB962C8B-B14F-4D97-AF65-F5344CB8AC3E}">
        <p14:creationId xmlns:p14="http://schemas.microsoft.com/office/powerpoint/2010/main" val="9483053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48640" y="1537138"/>
            <a:ext cx="1164336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>
              <a:buFont typeface="Arial" charset="0"/>
              <a:buChar char="•"/>
            </a:pPr>
            <a:r>
              <a:rPr lang="en-US" sz="3600" b="1" dirty="0" smtClean="0"/>
              <a:t>BLUE NOTEBOOK </a:t>
            </a:r>
          </a:p>
          <a:p>
            <a:pPr marL="571500" indent="-571500">
              <a:buFont typeface="Arial" charset="0"/>
              <a:buChar char="•"/>
            </a:pPr>
            <a:r>
              <a:rPr lang="en-US" sz="3600" b="1" dirty="0" err="1" smtClean="0"/>
              <a:t>Contexte</a:t>
            </a:r>
            <a:r>
              <a:rPr lang="en-US" sz="3600" b="1" dirty="0" smtClean="0"/>
              <a:t>: </a:t>
            </a:r>
            <a:r>
              <a:rPr lang="en-US" sz="3600" dirty="0" err="1" smtClean="0"/>
              <a:t>Vous</a:t>
            </a:r>
            <a:r>
              <a:rPr lang="en-US" sz="3600" dirty="0" smtClean="0"/>
              <a:t> </a:t>
            </a:r>
            <a:r>
              <a:rPr lang="en-US" sz="3600" dirty="0" err="1" smtClean="0"/>
              <a:t>faites</a:t>
            </a:r>
            <a:r>
              <a:rPr lang="en-US" sz="3600" dirty="0" smtClean="0"/>
              <a:t> du babysitting pour </a:t>
            </a:r>
            <a:r>
              <a:rPr lang="en-US" sz="3600" dirty="0" err="1" smtClean="0"/>
              <a:t>une</a:t>
            </a:r>
            <a:r>
              <a:rPr lang="en-US" sz="3600" dirty="0" smtClean="0"/>
              <a:t> </a:t>
            </a:r>
            <a:r>
              <a:rPr lang="en-US" sz="3600" dirty="0" err="1" smtClean="0"/>
              <a:t>compagnie</a:t>
            </a:r>
            <a:r>
              <a:rPr lang="en-US" sz="3600" dirty="0" smtClean="0"/>
              <a:t> et on </a:t>
            </a:r>
            <a:r>
              <a:rPr lang="en-US" sz="3600" dirty="0" err="1" smtClean="0"/>
              <a:t>vous</a:t>
            </a:r>
            <a:r>
              <a:rPr lang="en-US" sz="3600" dirty="0" smtClean="0"/>
              <a:t> </a:t>
            </a:r>
            <a:r>
              <a:rPr lang="en-US" sz="3600" dirty="0" err="1" smtClean="0"/>
              <a:t>demande</a:t>
            </a:r>
            <a:r>
              <a:rPr lang="en-US" sz="3600" dirty="0" smtClean="0"/>
              <a:t> de </a:t>
            </a:r>
            <a:r>
              <a:rPr lang="en-US" sz="3600" dirty="0" err="1" smtClean="0"/>
              <a:t>remplir</a:t>
            </a:r>
            <a:r>
              <a:rPr lang="en-US" sz="3600" dirty="0" smtClean="0"/>
              <a:t> un </a:t>
            </a:r>
            <a:r>
              <a:rPr lang="en-US" sz="3600" dirty="0" err="1" smtClean="0"/>
              <a:t>questonnaire</a:t>
            </a:r>
            <a:r>
              <a:rPr lang="en-US" sz="3600" dirty="0" smtClean="0"/>
              <a:t> pou</a:t>
            </a:r>
            <a:r>
              <a:rPr lang="en-US" sz="3600" dirty="0" smtClean="0"/>
              <a:t>r savoir </a:t>
            </a:r>
            <a:r>
              <a:rPr lang="en-US" sz="3600" dirty="0" err="1" smtClean="0"/>
              <a:t>quel</a:t>
            </a:r>
            <a:r>
              <a:rPr lang="en-US" sz="3600" dirty="0" smtClean="0"/>
              <a:t> genre d’enfant </a:t>
            </a:r>
            <a:r>
              <a:rPr lang="en-US" sz="3600" dirty="0" err="1" smtClean="0"/>
              <a:t>vous</a:t>
            </a:r>
            <a:r>
              <a:rPr lang="en-US" sz="3600" dirty="0" smtClean="0"/>
              <a:t> </a:t>
            </a:r>
            <a:r>
              <a:rPr lang="en-US" sz="3600" dirty="0" err="1" smtClean="0"/>
              <a:t>voulez</a:t>
            </a:r>
            <a:r>
              <a:rPr lang="en-US" sz="3600" dirty="0" smtClean="0"/>
              <a:t> </a:t>
            </a:r>
            <a:r>
              <a:rPr lang="en-US" sz="3600" dirty="0" err="1" smtClean="0"/>
              <a:t>garder</a:t>
            </a:r>
            <a:endParaRPr lang="en-US" sz="3600" dirty="0" smtClean="0"/>
          </a:p>
          <a:p>
            <a:pPr marL="571500" indent="-571500">
              <a:buFont typeface="Arial" charset="0"/>
              <a:buChar char="•"/>
            </a:pPr>
            <a:r>
              <a:rPr lang="en-US" sz="3600" b="1" dirty="0" err="1" smtClean="0"/>
              <a:t>Tâche</a:t>
            </a:r>
            <a:r>
              <a:rPr lang="en-US" sz="3600" dirty="0" smtClean="0"/>
              <a:t>: </a:t>
            </a:r>
            <a:r>
              <a:rPr lang="en-US" sz="3600" dirty="0" err="1" smtClean="0"/>
              <a:t>Remplir</a:t>
            </a:r>
            <a:r>
              <a:rPr lang="en-US" sz="3600" dirty="0" smtClean="0"/>
              <a:t> un questionnaire pour </a:t>
            </a:r>
            <a:r>
              <a:rPr lang="en-US" sz="3600" dirty="0" err="1" smtClean="0"/>
              <a:t>décrire</a:t>
            </a:r>
            <a:r>
              <a:rPr lang="en-US" sz="3600" dirty="0" smtClean="0"/>
              <a:t> les </a:t>
            </a:r>
            <a:r>
              <a:rPr lang="en-US" sz="3600" dirty="0" err="1" smtClean="0"/>
              <a:t>qualités</a:t>
            </a:r>
            <a:r>
              <a:rPr lang="en-US" sz="3600" dirty="0" smtClean="0"/>
              <a:t> que </a:t>
            </a:r>
            <a:r>
              <a:rPr lang="en-US" sz="3600" dirty="0" err="1" smtClean="0"/>
              <a:t>vous</a:t>
            </a:r>
            <a:r>
              <a:rPr lang="en-US" sz="3600" dirty="0" smtClean="0"/>
              <a:t> cherchez chez un enfant</a:t>
            </a:r>
          </a:p>
          <a:p>
            <a:pPr marL="571500" indent="-571500">
              <a:buFont typeface="Arial" charset="0"/>
              <a:buChar char="•"/>
            </a:pPr>
            <a:r>
              <a:rPr lang="en-US" sz="3600" b="1" dirty="0" smtClean="0"/>
              <a:t>Audience</a:t>
            </a:r>
            <a:r>
              <a:rPr lang="en-US" sz="3600" dirty="0" smtClean="0"/>
              <a:t>: la </a:t>
            </a:r>
            <a:r>
              <a:rPr lang="en-US" sz="3600" dirty="0" err="1" smtClean="0"/>
              <a:t>Compagnie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8655784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48640" y="1537138"/>
            <a:ext cx="1164336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/>
              <a:t>BLUE NOTEBOOK </a:t>
            </a:r>
          </a:p>
          <a:p>
            <a:pPr marL="571500" indent="-571500">
              <a:buFont typeface="Arial" charset="0"/>
              <a:buChar char="•"/>
            </a:pPr>
            <a:r>
              <a:rPr lang="en-US" sz="3600" b="1" dirty="0" smtClean="0"/>
              <a:t>Procedure: </a:t>
            </a:r>
            <a:r>
              <a:rPr lang="en-US" sz="3600" dirty="0" err="1" smtClean="0"/>
              <a:t>choisir</a:t>
            </a:r>
            <a:r>
              <a:rPr lang="en-US" sz="3600" dirty="0" smtClean="0"/>
              <a:t> des </a:t>
            </a:r>
            <a:r>
              <a:rPr lang="en-US" sz="3600" dirty="0" err="1" smtClean="0"/>
              <a:t>adjectifs</a:t>
            </a:r>
            <a:r>
              <a:rPr lang="en-US" sz="3600" dirty="0" smtClean="0"/>
              <a:t> qui </a:t>
            </a:r>
            <a:r>
              <a:rPr lang="en-US" sz="3600" dirty="0" err="1" smtClean="0"/>
              <a:t>décrivent</a:t>
            </a:r>
            <a:r>
              <a:rPr lang="en-US" sz="3600" dirty="0" smtClean="0"/>
              <a:t> comment un enfant </a:t>
            </a:r>
            <a:r>
              <a:rPr lang="en-US" sz="3600" dirty="0" err="1" smtClean="0"/>
              <a:t>devrait</a:t>
            </a:r>
            <a:r>
              <a:rPr lang="en-US" sz="3600" dirty="0" smtClean="0"/>
              <a:t> </a:t>
            </a:r>
            <a:r>
              <a:rPr lang="en-US" sz="3600" dirty="0" err="1" smtClean="0"/>
              <a:t>être</a:t>
            </a:r>
            <a:r>
              <a:rPr lang="en-US" sz="3600" dirty="0" smtClean="0"/>
              <a:t>.</a:t>
            </a:r>
          </a:p>
          <a:p>
            <a:pPr marL="571500" indent="-571500">
              <a:buFont typeface="Arial" charset="0"/>
              <a:buChar char="•"/>
            </a:pPr>
            <a:endParaRPr lang="en-US" sz="3600" dirty="0"/>
          </a:p>
          <a:p>
            <a:pPr marL="571500" indent="-571500">
              <a:buFont typeface="Arial" charset="0"/>
              <a:buChar char="•"/>
            </a:pPr>
            <a:r>
              <a:rPr lang="en-US" sz="3600" dirty="0" err="1" smtClean="0"/>
              <a:t>Ecrivez</a:t>
            </a:r>
            <a:r>
              <a:rPr lang="en-US" sz="3600" dirty="0" smtClean="0"/>
              <a:t> </a:t>
            </a:r>
            <a:r>
              <a:rPr lang="en-US" sz="3600" dirty="0" err="1" smtClean="0"/>
              <a:t>une</a:t>
            </a:r>
            <a:r>
              <a:rPr lang="en-US" sz="3600" dirty="0" smtClean="0"/>
              <a:t> </a:t>
            </a:r>
            <a:r>
              <a:rPr lang="en-US" sz="3600" dirty="0" err="1" smtClean="0"/>
              <a:t>liste</a:t>
            </a:r>
            <a:r>
              <a:rPr lang="en-US" sz="3600" dirty="0" smtClean="0"/>
              <a:t> et </a:t>
            </a:r>
            <a:r>
              <a:rPr lang="en-US" sz="3600" dirty="0" err="1" smtClean="0"/>
              <a:t>comparez</a:t>
            </a:r>
            <a:r>
              <a:rPr lang="en-US" sz="3600" dirty="0" smtClean="0"/>
              <a:t> avec un </a:t>
            </a:r>
            <a:r>
              <a:rPr lang="en-US" sz="3600" smtClean="0"/>
              <a:t>partenaire</a:t>
            </a:r>
            <a:endParaRPr lang="en-US" sz="3600" dirty="0" smtClean="0"/>
          </a:p>
          <a:p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8152699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48640" y="1537138"/>
            <a:ext cx="1164336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/>
              <a:t>Un enfant </a:t>
            </a:r>
            <a:r>
              <a:rPr lang="en-US" sz="3600" b="1" dirty="0" err="1" smtClean="0"/>
              <a:t>devrait</a:t>
            </a:r>
            <a:r>
              <a:rPr lang="en-US" sz="3600" b="1" dirty="0" smtClean="0"/>
              <a:t> </a:t>
            </a:r>
            <a:r>
              <a:rPr lang="en-US" sz="3600" b="1" dirty="0" err="1" smtClean="0"/>
              <a:t>être</a:t>
            </a:r>
            <a:r>
              <a:rPr lang="en-US" sz="3600" b="1" dirty="0" smtClean="0"/>
              <a:t>: </a:t>
            </a:r>
          </a:p>
          <a:p>
            <a:pPr marL="571500" indent="-571500">
              <a:buFont typeface="Arial" charset="0"/>
              <a:buChar char="•"/>
            </a:pPr>
            <a:endParaRPr lang="en-US" sz="3600" dirty="0" smtClean="0"/>
          </a:p>
          <a:p>
            <a:r>
              <a:rPr lang="en-US" sz="3600" dirty="0" smtClean="0"/>
              <a:t> 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4375568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Dans</a:t>
            </a:r>
            <a:r>
              <a:rPr lang="en-US" dirty="0" smtClean="0"/>
              <a:t> </a:t>
            </a:r>
            <a:r>
              <a:rPr lang="en-US" dirty="0" err="1" smtClean="0"/>
              <a:t>cette</a:t>
            </a:r>
            <a:r>
              <a:rPr lang="en-US" dirty="0" smtClean="0"/>
              <a:t> unite, </a:t>
            </a:r>
            <a:r>
              <a:rPr lang="en-US" dirty="0" err="1" smtClean="0"/>
              <a:t>vous</a:t>
            </a:r>
            <a:r>
              <a:rPr lang="en-US" dirty="0" smtClean="0"/>
              <a:t> </a:t>
            </a:r>
            <a:r>
              <a:rPr lang="en-US" dirty="0" err="1" smtClean="0"/>
              <a:t>allez</a:t>
            </a:r>
            <a:r>
              <a:rPr lang="en-US" dirty="0" smtClean="0"/>
              <a:t> </a:t>
            </a:r>
            <a:r>
              <a:rPr lang="en-US" dirty="0" err="1" smtClean="0"/>
              <a:t>apprendre</a:t>
            </a:r>
            <a:r>
              <a:rPr lang="en-US" dirty="0" smtClean="0"/>
              <a:t>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45388" y="2301115"/>
            <a:ext cx="10519185" cy="4254960"/>
          </a:xfrm>
        </p:spPr>
        <p:txBody>
          <a:bodyPr/>
          <a:lstStyle/>
          <a:p>
            <a:r>
              <a:rPr lang="en-US" dirty="0" smtClean="0"/>
              <a:t>Important customs and events in your childhood</a:t>
            </a:r>
          </a:p>
          <a:p>
            <a:r>
              <a:rPr lang="en-US" dirty="0" smtClean="0"/>
              <a:t>What constitutes a good childhood</a:t>
            </a:r>
          </a:p>
          <a:p>
            <a:r>
              <a:rPr lang="en-US" dirty="0" smtClean="0"/>
              <a:t>Childhood events, customs, and practices of children in francophone countries</a:t>
            </a:r>
          </a:p>
          <a:p>
            <a:r>
              <a:rPr lang="en-US" dirty="0" smtClean="0"/>
              <a:t>How childhood experiences influence an adolescent</a:t>
            </a:r>
          </a:p>
          <a:p>
            <a:r>
              <a:rPr lang="en-US" dirty="0" smtClean="0"/>
              <a:t>Differences and similarities of childhood songs in my cultures and francophone cultures</a:t>
            </a:r>
          </a:p>
          <a:p>
            <a:r>
              <a:rPr lang="en-US" dirty="0" smtClean="0"/>
              <a:t>What are the Rights of Children (UNICEF) </a:t>
            </a:r>
          </a:p>
          <a:p>
            <a:r>
              <a:rPr lang="en-US" dirty="0" smtClean="0"/>
              <a:t>What organizations support the Rights of Children </a:t>
            </a:r>
          </a:p>
          <a:p>
            <a:r>
              <a:rPr lang="en-US" dirty="0" smtClean="0"/>
              <a:t>How to make recommendations to improve opportunities for all children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54062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 </a:t>
            </a:r>
            <a:r>
              <a:rPr lang="en-US" dirty="0" err="1" smtClean="0"/>
              <a:t>grammaire</a:t>
            </a:r>
            <a:r>
              <a:rPr lang="en-US" dirty="0" smtClean="0"/>
              <a:t> </a:t>
            </a:r>
            <a:r>
              <a:rPr lang="en-US" dirty="0" err="1" smtClean="0"/>
              <a:t>dans</a:t>
            </a:r>
            <a:r>
              <a:rPr lang="en-US" dirty="0" smtClean="0"/>
              <a:t> </a:t>
            </a:r>
            <a:r>
              <a:rPr lang="en-US" dirty="0" err="1" smtClean="0"/>
              <a:t>cette</a:t>
            </a:r>
            <a:r>
              <a:rPr lang="en-US" dirty="0" smtClean="0"/>
              <a:t> unite…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8712" y="2427239"/>
            <a:ext cx="10554574" cy="3636511"/>
          </a:xfrm>
        </p:spPr>
        <p:txBody>
          <a:bodyPr/>
          <a:lstStyle/>
          <a:p>
            <a:r>
              <a:rPr lang="en-US" dirty="0" smtClean="0"/>
              <a:t>Past Tense (I went/…)</a:t>
            </a:r>
          </a:p>
          <a:p>
            <a:r>
              <a:rPr lang="en-US" dirty="0" smtClean="0"/>
              <a:t>Imperfect Tense (When I was young…)</a:t>
            </a:r>
          </a:p>
          <a:p>
            <a:r>
              <a:rPr lang="en-US" dirty="0" smtClean="0"/>
              <a:t>Adverb of time (ago)</a:t>
            </a:r>
          </a:p>
          <a:p>
            <a:r>
              <a:rPr lang="en-US" dirty="0" smtClean="0"/>
              <a:t>Infinitive (It is necessary to + infinitive)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63547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L’enfance</a:t>
            </a:r>
            <a:endParaRPr lang="en-US" dirty="0"/>
          </a:p>
        </p:txBody>
      </p:sp>
      <p:pic>
        <p:nvPicPr>
          <p:cNvPr id="5" name="Picture 4" descr="am thinking.... :): How my school made me what I am!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8638" y="365760"/>
            <a:ext cx="7391400" cy="3838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7341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Quand</a:t>
            </a:r>
            <a:r>
              <a:rPr lang="en-US" dirty="0" smtClean="0"/>
              <a:t> </a:t>
            </a:r>
            <a:r>
              <a:rPr lang="en-US" dirty="0" err="1" smtClean="0"/>
              <a:t>j’étais</a:t>
            </a:r>
            <a:r>
              <a:rPr lang="en-US" dirty="0" smtClean="0"/>
              <a:t> enfant, </a:t>
            </a:r>
            <a:r>
              <a:rPr lang="en-US" dirty="0" err="1" smtClean="0"/>
              <a:t>j’étais</a:t>
            </a:r>
            <a:r>
              <a:rPr lang="en-US" dirty="0" smtClean="0"/>
              <a:t>…</a:t>
            </a:r>
            <a:endParaRPr lang="en-US" dirty="0"/>
          </a:p>
        </p:txBody>
      </p:sp>
      <p:pic>
        <p:nvPicPr>
          <p:cNvPr id="3" name="Picture 2" descr="Click the link below to tell us your story and send pictures of your ...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9888" y="2301109"/>
            <a:ext cx="2094843" cy="2094843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861191" y="4522076"/>
            <a:ext cx="17322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err="1" smtClean="0"/>
              <a:t>aimable</a:t>
            </a:r>
            <a:endParaRPr lang="en-US" sz="2800" b="1" dirty="0"/>
          </a:p>
        </p:txBody>
      </p:sp>
      <p:pic>
        <p:nvPicPr>
          <p:cNvPr id="5" name="Picture 4" descr="Corazones Puros (recuerdos..): Tercer Bimestre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0340" y="3521296"/>
            <a:ext cx="1809750" cy="304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017520" y="2166751"/>
            <a:ext cx="345948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Sage/ un petit </a:t>
            </a:r>
            <a:r>
              <a:rPr lang="en-US" sz="2800" b="1" dirty="0" err="1" smtClean="0"/>
              <a:t>ange</a:t>
            </a:r>
            <a:endParaRPr lang="en-US" sz="2800" b="1" dirty="0"/>
          </a:p>
        </p:txBody>
      </p:sp>
      <p:pic>
        <p:nvPicPr>
          <p:cNvPr id="7" name="Picture 6" descr="students will learn the subject because they are naturally curious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7003" y="2301109"/>
            <a:ext cx="2070975" cy="3106463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095998" y="5596759"/>
            <a:ext cx="330360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err="1"/>
              <a:t>c</a:t>
            </a:r>
            <a:r>
              <a:rPr lang="en-US" sz="2800" b="1" dirty="0" err="1" smtClean="0"/>
              <a:t>urieux</a:t>
            </a:r>
            <a:r>
              <a:rPr lang="en-US" sz="2800" b="1" dirty="0" smtClean="0"/>
              <a:t>/</a:t>
            </a:r>
            <a:r>
              <a:rPr lang="en-US" sz="2800" b="1" dirty="0" err="1" smtClean="0"/>
              <a:t>curieuse</a:t>
            </a:r>
            <a:endParaRPr lang="en-US" sz="2800" b="1" dirty="0"/>
          </a:p>
        </p:txBody>
      </p:sp>
      <p:pic>
        <p:nvPicPr>
          <p:cNvPr id="9" name="Picture 8" descr="Les pays francophones regorgent de bons mots ....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5819"/>
          <a:stretch/>
        </p:blipFill>
        <p:spPr>
          <a:xfrm>
            <a:off x="9399600" y="2997748"/>
            <a:ext cx="2064293" cy="3571875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9584891" y="2301109"/>
            <a:ext cx="187900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err="1"/>
              <a:t>b</a:t>
            </a:r>
            <a:r>
              <a:rPr lang="en-US" sz="2800" b="1" dirty="0" err="1" smtClean="0"/>
              <a:t>avard</a:t>
            </a:r>
            <a:r>
              <a:rPr lang="en-US" sz="2800" b="1" dirty="0" smtClean="0"/>
              <a:t>(e)</a:t>
            </a:r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23148498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8" grpId="0"/>
      <p:bldP spid="1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Comment </a:t>
            </a:r>
            <a:r>
              <a:rPr lang="en-US" dirty="0" err="1" smtClean="0"/>
              <a:t>étais-tu</a:t>
            </a:r>
            <a:r>
              <a:rPr lang="en-US" dirty="0" smtClean="0"/>
              <a:t> </a:t>
            </a:r>
            <a:r>
              <a:rPr lang="en-US" dirty="0" err="1" smtClean="0"/>
              <a:t>quand</a:t>
            </a:r>
            <a:r>
              <a:rPr lang="en-US" dirty="0" smtClean="0"/>
              <a:t> </a:t>
            </a:r>
            <a:r>
              <a:rPr lang="en-US" dirty="0" err="1" smtClean="0"/>
              <a:t>tu</a:t>
            </a:r>
            <a:r>
              <a:rPr lang="en-US" dirty="0" smtClean="0"/>
              <a:t> </a:t>
            </a:r>
            <a:r>
              <a:rPr lang="en-US" dirty="0" err="1" smtClean="0"/>
              <a:t>étais</a:t>
            </a:r>
            <a:r>
              <a:rPr lang="en-US" dirty="0" smtClean="0"/>
              <a:t> enfant?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41890" y="2128345"/>
            <a:ext cx="510802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u="sng" dirty="0" err="1" smtClean="0"/>
              <a:t>J’étais</a:t>
            </a:r>
            <a:r>
              <a:rPr lang="en-US" sz="4800" b="1" u="sng" dirty="0" smtClean="0"/>
              <a:t>….</a:t>
            </a:r>
            <a:endParaRPr lang="en-US" sz="4800" b="1" u="sng" dirty="0"/>
          </a:p>
        </p:txBody>
      </p:sp>
      <p:pic>
        <p:nvPicPr>
          <p:cNvPr id="5" name="Picture 4" descr="external image hiking-clipart-185x300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7261" y="3175510"/>
            <a:ext cx="1813394" cy="195689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48538" y="5132405"/>
            <a:ext cx="232326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err="1"/>
              <a:t>a</a:t>
            </a:r>
            <a:r>
              <a:rPr lang="en-US" sz="2800" b="1" dirty="0" err="1" smtClean="0"/>
              <a:t>ventureux</a:t>
            </a:r>
            <a:r>
              <a:rPr lang="en-US" sz="2800" b="1" dirty="0" smtClean="0"/>
              <a:t>/</a:t>
            </a:r>
            <a:r>
              <a:rPr lang="en-US" sz="2800" b="1" dirty="0" err="1" smtClean="0"/>
              <a:t>aventureuse</a:t>
            </a:r>
            <a:endParaRPr lang="en-US" sz="2800" b="1" dirty="0"/>
          </a:p>
        </p:txBody>
      </p:sp>
      <p:pic>
        <p:nvPicPr>
          <p:cNvPr id="7" name="Picture 6" descr="TransGriot: Wake The Hell Up, Spoiled Vanilla GLBT Fauxgressive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88621" y="1642502"/>
            <a:ext cx="1945480" cy="2445747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434840" y="4255449"/>
            <a:ext cx="237236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err="1"/>
              <a:t>c</a:t>
            </a:r>
            <a:r>
              <a:rPr lang="en-US" sz="2800" b="1" dirty="0" err="1" smtClean="0"/>
              <a:t>apricieux</a:t>
            </a:r>
            <a:r>
              <a:rPr lang="en-US" sz="2800" b="1" dirty="0" smtClean="0"/>
              <a:t>/</a:t>
            </a:r>
          </a:p>
          <a:p>
            <a:r>
              <a:rPr lang="en-US" sz="2800" b="1" dirty="0" err="1" smtClean="0"/>
              <a:t>capricieuse</a:t>
            </a:r>
            <a:endParaRPr lang="en-US" sz="2800" b="1" dirty="0"/>
          </a:p>
        </p:txBody>
      </p:sp>
      <p:pic>
        <p:nvPicPr>
          <p:cNvPr id="9" name="Picture 8" descr="clip_art_cartoon_of_an_asian_girl_laying_on_the_floor_on_her_stomach ...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18286" y="2959342"/>
            <a:ext cx="2003993" cy="2003993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8618286" y="5324420"/>
            <a:ext cx="200399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solitaire</a:t>
            </a:r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9277682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  <p:bldP spid="1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Comment </a:t>
            </a:r>
            <a:r>
              <a:rPr lang="en-US" dirty="0" err="1" smtClean="0"/>
              <a:t>étais-tu</a:t>
            </a:r>
            <a:r>
              <a:rPr lang="en-US" dirty="0" smtClean="0"/>
              <a:t> </a:t>
            </a:r>
            <a:r>
              <a:rPr lang="en-US" dirty="0" err="1" smtClean="0"/>
              <a:t>quand</a:t>
            </a:r>
            <a:r>
              <a:rPr lang="en-US" dirty="0" smtClean="0"/>
              <a:t> </a:t>
            </a:r>
            <a:r>
              <a:rPr lang="en-US" dirty="0" err="1" smtClean="0"/>
              <a:t>tu</a:t>
            </a:r>
            <a:r>
              <a:rPr lang="en-US" dirty="0" smtClean="0"/>
              <a:t> </a:t>
            </a:r>
            <a:r>
              <a:rPr lang="en-US" dirty="0" err="1" smtClean="0"/>
              <a:t>étais</a:t>
            </a:r>
            <a:r>
              <a:rPr lang="en-US" dirty="0" smtClean="0"/>
              <a:t> enfant?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41890" y="2128345"/>
            <a:ext cx="510802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u="sng" dirty="0" err="1" smtClean="0"/>
              <a:t>J’étais</a:t>
            </a:r>
            <a:r>
              <a:rPr lang="en-US" sz="4800" b="1" u="sng" dirty="0" smtClean="0"/>
              <a:t>….</a:t>
            </a:r>
            <a:endParaRPr lang="en-US" sz="4800" b="1" u="sng" dirty="0"/>
          </a:p>
        </p:txBody>
      </p:sp>
      <p:pic>
        <p:nvPicPr>
          <p:cNvPr id="11" name="Picture 10" descr="Little Devil Sam by simonesan on DeviantArt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9648" y="3449638"/>
            <a:ext cx="1464242" cy="2074837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1469649" y="5447531"/>
            <a:ext cx="207365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/>
              <a:t>u</a:t>
            </a:r>
            <a:r>
              <a:rPr lang="en-US" sz="2800" b="1" dirty="0" smtClean="0"/>
              <a:t>n petit </a:t>
            </a:r>
            <a:r>
              <a:rPr lang="en-US" sz="2800" b="1" dirty="0" err="1" smtClean="0"/>
              <a:t>diable</a:t>
            </a:r>
            <a:endParaRPr lang="en-US" sz="2800" b="1" dirty="0"/>
          </a:p>
        </p:txBody>
      </p:sp>
      <p:pic>
        <p:nvPicPr>
          <p:cNvPr id="13" name="Picture 12" descr="Joke from: Erving Elementary School Photo courtesy of Jupiter Images ...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49917" y="1682309"/>
            <a:ext cx="1534008" cy="1611093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5319945" y="3611880"/>
            <a:ext cx="19266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err="1" smtClean="0"/>
              <a:t>rigolo</a:t>
            </a:r>
            <a:endParaRPr lang="en-US" sz="2800" b="1" dirty="0"/>
          </a:p>
        </p:txBody>
      </p:sp>
      <p:pic>
        <p:nvPicPr>
          <p:cNvPr id="15" name="Picture 14" descr="Most mothers worry when their daughters reach adolescence, but I was ...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60569" y="2545322"/>
            <a:ext cx="1797375" cy="1602230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8897570" y="4487056"/>
            <a:ext cx="218953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err="1"/>
              <a:t>m</a:t>
            </a:r>
            <a:r>
              <a:rPr lang="en-US" sz="2800" b="1" dirty="0" err="1" smtClean="0"/>
              <a:t>échant</a:t>
            </a:r>
            <a:r>
              <a:rPr lang="en-US" sz="2800" b="1" dirty="0" smtClean="0"/>
              <a:t>(e)</a:t>
            </a:r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9570382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2" grpId="1"/>
      <p:bldP spid="14" grpId="0"/>
      <p:bldP spid="1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Adjectifs</a:t>
            </a:r>
            <a:r>
              <a:rPr lang="en-US" dirty="0" smtClean="0"/>
              <a:t> </a:t>
            </a:r>
            <a:r>
              <a:rPr lang="en-US" dirty="0" err="1" smtClean="0"/>
              <a:t>supplementaire</a:t>
            </a:r>
            <a:endParaRPr lang="en-US" dirty="0"/>
          </a:p>
        </p:txBody>
      </p:sp>
      <p:pic>
        <p:nvPicPr>
          <p:cNvPr id="3" name="Picture 2" descr="Clip art of a very pleased birthday boy holding a colorful gift box.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2227" y="2151730"/>
            <a:ext cx="2755032" cy="312971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083269" y="5612524"/>
            <a:ext cx="389408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err="1"/>
              <a:t>g</a:t>
            </a:r>
            <a:r>
              <a:rPr lang="en-US" sz="2800" b="1" dirty="0" err="1" smtClean="0"/>
              <a:t>énéreux</a:t>
            </a:r>
            <a:r>
              <a:rPr lang="en-US" sz="2800" b="1" dirty="0" smtClean="0"/>
              <a:t>/</a:t>
            </a:r>
            <a:r>
              <a:rPr lang="en-US" sz="2800" b="1" dirty="0" err="1" smtClean="0"/>
              <a:t>généreuse</a:t>
            </a:r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28510368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yoga_girl_cartoon_jpg_w180h244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92819" y="658866"/>
            <a:ext cx="2990850" cy="4054263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 flipH="1">
            <a:off x="5056296" y="5029200"/>
            <a:ext cx="18422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err="1" smtClean="0"/>
              <a:t>calme</a:t>
            </a:r>
            <a:endParaRPr lang="en-US" sz="3600" b="1" dirty="0"/>
          </a:p>
        </p:txBody>
      </p:sp>
    </p:spTree>
    <p:extLst>
      <p:ext uri="{BB962C8B-B14F-4D97-AF65-F5344CB8AC3E}">
        <p14:creationId xmlns:p14="http://schemas.microsoft.com/office/powerpoint/2010/main" val="19676446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theme1.xml><?xml version="1.0" encoding="utf-8"?>
<a:theme xmlns:a="http://schemas.openxmlformats.org/drawingml/2006/main" name="Theme14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 Theme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01 - Exemples - Loto à l'envers" id="{6A429ECA-F463-9C4B-A987-86445DCD1E42}" vid="{FC9DA78D-CD14-2C4D-BE0D-0CEB9D81786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Enfance</Template>
  <TotalTime>94</TotalTime>
  <Words>277</Words>
  <Application>Microsoft Macintosh PowerPoint</Application>
  <PresentationFormat>Widescreen</PresentationFormat>
  <Paragraphs>55</Paragraphs>
  <Slides>19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1" baseType="lpstr">
      <vt:lpstr>Arial</vt:lpstr>
      <vt:lpstr>Theme14</vt:lpstr>
      <vt:lpstr>Unité 1: Les Coutumes de l’Enfance (Childhood Customs)</vt:lpstr>
      <vt:lpstr>Dans cette unite, vous allez apprendre…</vt:lpstr>
      <vt:lpstr>La grammaire dans cette unite…</vt:lpstr>
      <vt:lpstr>L’enfance</vt:lpstr>
      <vt:lpstr>Quand j’étais enfant, j’étais…</vt:lpstr>
      <vt:lpstr>Comment étais-tu quand tu étais enfant?</vt:lpstr>
      <vt:lpstr>Comment étais-tu quand tu étais enfant?</vt:lpstr>
      <vt:lpstr>Adjectifs supplementaire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Fairfield Public Schools</Company>
  <LinksUpToDate>false</LinksUpToDate>
  <SharedDoc>false</SharedDoc>
  <HyperlinksChanged>false</HyperlinksChanged>
  <AppVersion>15.0024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Unité 1: Les Coutumes de l’Enfance (Childhood Customs)</dc:title>
  <dc:creator>Windows User</dc:creator>
  <cp:lastModifiedBy>GREBERT,VIVIANE</cp:lastModifiedBy>
  <cp:revision>14</cp:revision>
  <dcterms:created xsi:type="dcterms:W3CDTF">2016-09-01T13:11:46Z</dcterms:created>
  <dcterms:modified xsi:type="dcterms:W3CDTF">2016-09-09T13:40:23Z</dcterms:modified>
</cp:coreProperties>
</file>